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0899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856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5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389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921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96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99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72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61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591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24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DA7D-A4FF-4527-A355-B35F53CE41C9}" type="datetimeFigureOut">
              <a:rPr lang="ar-EG" smtClean="0"/>
              <a:t>02/09/1441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8CFF-FA83-4E8A-910B-DD2C50397F4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3085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أنواع المستخلصات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د/ عبدالرحيم محمد عبدالرحيم أحمد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3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3- المستخلصات الإعلامية الكشفية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تجمع بين النوعين السابقين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0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4- المستخلصات النقدية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الهدف منها النقد البناء للمصدر وتقييمه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/>
                </a:solidFill>
              </a:rPr>
              <a:t>الثالث: الشكل</a:t>
            </a:r>
            <a:endParaRPr lang="ar-EG" dirty="0">
              <a:solidFill>
                <a:schemeClr val="accent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أي شكل المستخلص فهناك 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46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1- المستخلصات الإحصائية الجدولية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عبارة عن ملخص للمعلومات المقدمة في شكل جدولي أو رقمي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64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2- المستخلصات التلغرافية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وتشبه في طريقة كتابتها التلغراف بأسلوب مختصر مركزاً علي الكلمات الدالة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21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أنواع المستخلصات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تقسم المستخلصات إلي أنواع حسب ثلاثة أنماط كما يلي: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7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/>
                </a:solidFill>
              </a:rPr>
              <a:t>الأول: الكاتب</a:t>
            </a:r>
            <a:endParaRPr lang="ar-EG" dirty="0">
              <a:solidFill>
                <a:schemeClr val="accent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وهو معد المستخلص وتقسم المستخلصات إلي ثلاثة أنواع وفقاً لذلك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5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1- مستخلصات المؤلفين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وهي أفضل الأنواع فالمؤلف أقدر شخص لإعداد مستخلص لمصدره لعلمه التام بمحتوياته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2- مستخلصات المتخصصين الموضوعيين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فالمتخصص في موضوع المصدر يستطيع عمل مستخلص له لإلمامه بالعلم ومصطلحاته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0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3- مستخلصات المتخصصين المهنيين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أخصائي المكتبات الذين درسوا خطوات وكيفية إعداد مستخلص جيد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7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/>
                </a:solidFill>
              </a:rPr>
              <a:t>الثاني: وظيفة المستخلص</a:t>
            </a:r>
            <a:endParaRPr lang="ar-EG" dirty="0">
              <a:solidFill>
                <a:schemeClr val="accent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التقسيم الثاني حسب وظيفة المستخلص والهدف منه فهناك 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8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1-المستخلصات الإعلامية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للتعريف بالمصدر والإعلام عنه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3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2- المستخلصات الوصفي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2060"/>
                </a:solidFill>
              </a:rPr>
              <a:t>وهي التي تصف المصدر</a:t>
            </a:r>
            <a:endParaRPr lang="ar-E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739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155</Words>
  <Application>Microsoft Office PowerPoint</Application>
  <PresentationFormat>عرض على الشاشة (3:4)‏</PresentationFormat>
  <Paragraphs>28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أنواع المستخلصات</vt:lpstr>
      <vt:lpstr>أنواع المستخلصات</vt:lpstr>
      <vt:lpstr>الأول: الكاتب</vt:lpstr>
      <vt:lpstr>1- مستخلصات المؤلفين</vt:lpstr>
      <vt:lpstr>2- مستخلصات المتخصصين الموضوعيين</vt:lpstr>
      <vt:lpstr>3- مستخلصات المتخصصين المهنيين</vt:lpstr>
      <vt:lpstr>الثاني: وظيفة المستخلص</vt:lpstr>
      <vt:lpstr>1-المستخلصات الإعلامية</vt:lpstr>
      <vt:lpstr>2- المستخلصات الوصفي </vt:lpstr>
      <vt:lpstr>3- المستخلصات الإعلامية الكشفية</vt:lpstr>
      <vt:lpstr>4- المستخلصات النقدية</vt:lpstr>
      <vt:lpstr>الثالث: الشكل</vt:lpstr>
      <vt:lpstr>1- المستخلصات الإحصائية الجدولية</vt:lpstr>
      <vt:lpstr>2- المستخلصات التلغرافية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المستخلصات</dc:title>
  <dc:creator>dream</dc:creator>
  <cp:lastModifiedBy>dream</cp:lastModifiedBy>
  <cp:revision>3</cp:revision>
  <dcterms:created xsi:type="dcterms:W3CDTF">2020-04-24T15:37:39Z</dcterms:created>
  <dcterms:modified xsi:type="dcterms:W3CDTF">2020-04-24T15:58:50Z</dcterms:modified>
</cp:coreProperties>
</file>